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4" r:id="rId1"/>
  </p:sldMasterIdLst>
  <p:notesMasterIdLst>
    <p:notesMasterId r:id="rId14"/>
  </p:notesMasterIdLst>
  <p:sldIdLst>
    <p:sldId id="256" r:id="rId2"/>
    <p:sldId id="257" r:id="rId3"/>
    <p:sldId id="272" r:id="rId4"/>
    <p:sldId id="262" r:id="rId5"/>
    <p:sldId id="263" r:id="rId6"/>
    <p:sldId id="264" r:id="rId7"/>
    <p:sldId id="266" r:id="rId8"/>
    <p:sldId id="267" r:id="rId9"/>
    <p:sldId id="268" r:id="rId10"/>
    <p:sldId id="269" r:id="rId11"/>
    <p:sldId id="271" r:id="rId12"/>
    <p:sldId id="270"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40" autoAdjust="0"/>
    <p:restoredTop sz="73287" autoAdjust="0"/>
  </p:normalViewPr>
  <p:slideViewPr>
    <p:cSldViewPr snapToGrid="0">
      <p:cViewPr varScale="1">
        <p:scale>
          <a:sx n="84" d="100"/>
          <a:sy n="84" d="100"/>
        </p:scale>
        <p:origin x="2370"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小松 耀人" userId="0fa0acb1ead42994" providerId="LiveId" clId="{297D3DD1-DF8D-4FD2-B684-931E5F1DFD1F}"/>
    <pc:docChg chg="undo custSel addSld delSld modSld sldOrd">
      <pc:chgData name="小松 耀人" userId="0fa0acb1ead42994" providerId="LiveId" clId="{297D3DD1-DF8D-4FD2-B684-931E5F1DFD1F}" dt="2020-01-13T06:34:35.631" v="317"/>
      <pc:docMkLst>
        <pc:docMk/>
      </pc:docMkLst>
      <pc:sldChg chg="del">
        <pc:chgData name="小松 耀人" userId="0fa0acb1ead42994" providerId="LiveId" clId="{297D3DD1-DF8D-4FD2-B684-931E5F1DFD1F}" dt="2020-01-13T06:19:09.942" v="3" actId="47"/>
        <pc:sldMkLst>
          <pc:docMk/>
          <pc:sldMk cId="3551594395" sldId="258"/>
        </pc:sldMkLst>
      </pc:sldChg>
      <pc:sldChg chg="del">
        <pc:chgData name="小松 耀人" userId="0fa0acb1ead42994" providerId="LiveId" clId="{297D3DD1-DF8D-4FD2-B684-931E5F1DFD1F}" dt="2020-01-13T06:18:58.701" v="0" actId="47"/>
        <pc:sldMkLst>
          <pc:docMk/>
          <pc:sldMk cId="1481634347" sldId="259"/>
        </pc:sldMkLst>
      </pc:sldChg>
      <pc:sldChg chg="del">
        <pc:chgData name="小松 耀人" userId="0fa0acb1ead42994" providerId="LiveId" clId="{297D3DD1-DF8D-4FD2-B684-931E5F1DFD1F}" dt="2020-01-13T06:18:58.701" v="0" actId="47"/>
        <pc:sldMkLst>
          <pc:docMk/>
          <pc:sldMk cId="3323613025" sldId="261"/>
        </pc:sldMkLst>
      </pc:sldChg>
      <pc:sldChg chg="modSp">
        <pc:chgData name="小松 耀人" userId="0fa0acb1ead42994" providerId="LiveId" clId="{297D3DD1-DF8D-4FD2-B684-931E5F1DFD1F}" dt="2020-01-13T06:19:07.698" v="2" actId="1076"/>
        <pc:sldMkLst>
          <pc:docMk/>
          <pc:sldMk cId="3938547915" sldId="262"/>
        </pc:sldMkLst>
        <pc:picChg chg="mod">
          <ac:chgData name="小松 耀人" userId="0fa0acb1ead42994" providerId="LiveId" clId="{297D3DD1-DF8D-4FD2-B684-931E5F1DFD1F}" dt="2020-01-13T06:19:07.698" v="2" actId="1076"/>
          <ac:picMkLst>
            <pc:docMk/>
            <pc:sldMk cId="3938547915" sldId="262"/>
            <ac:picMk id="5" creationId="{00000000-0000-0000-0000-000000000000}"/>
          </ac:picMkLst>
        </pc:picChg>
      </pc:sldChg>
      <pc:sldChg chg="add del">
        <pc:chgData name="小松 耀人" userId="0fa0acb1ead42994" providerId="LiveId" clId="{297D3DD1-DF8D-4FD2-B684-931E5F1DFD1F}" dt="2020-01-13T06:24:42.642" v="5" actId="47"/>
        <pc:sldMkLst>
          <pc:docMk/>
          <pc:sldMk cId="3671960510" sldId="263"/>
        </pc:sldMkLst>
      </pc:sldChg>
      <pc:sldChg chg="ord">
        <pc:chgData name="小松 耀人" userId="0fa0acb1ead42994" providerId="LiveId" clId="{297D3DD1-DF8D-4FD2-B684-931E5F1DFD1F}" dt="2020-01-13T06:31:48.186" v="148"/>
        <pc:sldMkLst>
          <pc:docMk/>
          <pc:sldMk cId="3051759506" sldId="264"/>
        </pc:sldMkLst>
      </pc:sldChg>
      <pc:sldChg chg="modSp">
        <pc:chgData name="小松 耀人" userId="0fa0acb1ead42994" providerId="LiveId" clId="{297D3DD1-DF8D-4FD2-B684-931E5F1DFD1F}" dt="2020-01-13T06:31:13.745" v="146" actId="20577"/>
        <pc:sldMkLst>
          <pc:docMk/>
          <pc:sldMk cId="846723221" sldId="265"/>
        </pc:sldMkLst>
        <pc:spChg chg="mod">
          <ac:chgData name="小松 耀人" userId="0fa0acb1ead42994" providerId="LiveId" clId="{297D3DD1-DF8D-4FD2-B684-931E5F1DFD1F}" dt="2020-01-13T06:31:13.745" v="146" actId="20577"/>
          <ac:spMkLst>
            <pc:docMk/>
            <pc:sldMk cId="846723221" sldId="265"/>
            <ac:spMk id="3" creationId="{00000000-0000-0000-0000-000000000000}"/>
          </ac:spMkLst>
        </pc:spChg>
      </pc:sldChg>
      <pc:sldChg chg="addSp delSp modSp add modAnim">
        <pc:chgData name="小松 耀人" userId="0fa0acb1ead42994" providerId="LiveId" clId="{297D3DD1-DF8D-4FD2-B684-931E5F1DFD1F}" dt="2020-01-13T06:30:35.704" v="145"/>
        <pc:sldMkLst>
          <pc:docMk/>
          <pc:sldMk cId="2103559697" sldId="266"/>
        </pc:sldMkLst>
        <pc:spChg chg="mod">
          <ac:chgData name="小松 耀人" userId="0fa0acb1ead42994" providerId="LiveId" clId="{297D3DD1-DF8D-4FD2-B684-931E5F1DFD1F}" dt="2020-01-13T06:25:15.770" v="40"/>
          <ac:spMkLst>
            <pc:docMk/>
            <pc:sldMk cId="2103559697" sldId="266"/>
            <ac:spMk id="2" creationId="{00000000-0000-0000-0000-000000000000}"/>
          </ac:spMkLst>
        </pc:spChg>
        <pc:spChg chg="add mod">
          <ac:chgData name="小松 耀人" userId="0fa0acb1ead42994" providerId="LiveId" clId="{297D3DD1-DF8D-4FD2-B684-931E5F1DFD1F}" dt="2020-01-13T06:26:46.343" v="60" actId="207"/>
          <ac:spMkLst>
            <pc:docMk/>
            <pc:sldMk cId="2103559697" sldId="266"/>
            <ac:spMk id="3" creationId="{49B1CA1B-F98D-477A-86E8-4750387DF6B4}"/>
          </ac:spMkLst>
        </pc:spChg>
        <pc:spChg chg="add mod">
          <ac:chgData name="小松 耀人" userId="0fa0acb1ead42994" providerId="LiveId" clId="{297D3DD1-DF8D-4FD2-B684-931E5F1DFD1F}" dt="2020-01-13T06:28:04.400" v="75" actId="207"/>
          <ac:spMkLst>
            <pc:docMk/>
            <pc:sldMk cId="2103559697" sldId="266"/>
            <ac:spMk id="5" creationId="{5C68C544-AE00-4B2E-8938-37F0F426F6CA}"/>
          </ac:spMkLst>
        </pc:spChg>
        <pc:spChg chg="del mod">
          <ac:chgData name="小松 耀人" userId="0fa0acb1ead42994" providerId="LiveId" clId="{297D3DD1-DF8D-4FD2-B684-931E5F1DFD1F}" dt="2020-01-13T06:25:32.934" v="42" actId="478"/>
          <ac:spMkLst>
            <pc:docMk/>
            <pc:sldMk cId="2103559697" sldId="266"/>
            <ac:spMk id="6" creationId="{00000000-0000-0000-0000-000000000000}"/>
          </ac:spMkLst>
        </pc:spChg>
        <pc:spChg chg="add del mod">
          <ac:chgData name="小松 耀人" userId="0fa0acb1ead42994" providerId="LiveId" clId="{297D3DD1-DF8D-4FD2-B684-931E5F1DFD1F}" dt="2020-01-13T06:27:37.836" v="69" actId="478"/>
          <ac:spMkLst>
            <pc:docMk/>
            <pc:sldMk cId="2103559697" sldId="266"/>
            <ac:spMk id="8" creationId="{F0881043-ABCC-43EF-9EE0-0E8F39C3F72A}"/>
          </ac:spMkLst>
        </pc:spChg>
        <pc:spChg chg="add mod">
          <ac:chgData name="小松 耀人" userId="0fa0acb1ead42994" providerId="LiveId" clId="{297D3DD1-DF8D-4FD2-B684-931E5F1DFD1F}" dt="2020-01-13T06:30:18.636" v="142" actId="1076"/>
          <ac:spMkLst>
            <pc:docMk/>
            <pc:sldMk cId="2103559697" sldId="266"/>
            <ac:spMk id="9" creationId="{F725617B-F80E-4851-A9DD-B327E96B141D}"/>
          </ac:spMkLst>
        </pc:spChg>
        <pc:spChg chg="add mod">
          <ac:chgData name="小松 耀人" userId="0fa0acb1ead42994" providerId="LiveId" clId="{297D3DD1-DF8D-4FD2-B684-931E5F1DFD1F}" dt="2020-01-13T06:28:44.946" v="93" actId="14100"/>
          <ac:spMkLst>
            <pc:docMk/>
            <pc:sldMk cId="2103559697" sldId="266"/>
            <ac:spMk id="10" creationId="{1E3347D2-7CF4-4C46-A758-34B3FA68E523}"/>
          </ac:spMkLst>
        </pc:spChg>
        <pc:spChg chg="add mod">
          <ac:chgData name="小松 耀人" userId="0fa0acb1ead42994" providerId="LiveId" clId="{297D3DD1-DF8D-4FD2-B684-931E5F1DFD1F}" dt="2020-01-13T06:29:08.065" v="108"/>
          <ac:spMkLst>
            <pc:docMk/>
            <pc:sldMk cId="2103559697" sldId="266"/>
            <ac:spMk id="11" creationId="{295C3E70-AA0D-45C3-8D98-ADD8E83C3AF6}"/>
          </ac:spMkLst>
        </pc:spChg>
        <pc:spChg chg="add mod">
          <ac:chgData name="小松 耀人" userId="0fa0acb1ead42994" providerId="LiveId" clId="{297D3DD1-DF8D-4FD2-B684-931E5F1DFD1F}" dt="2020-01-13T06:29:30.164" v="124" actId="1076"/>
          <ac:spMkLst>
            <pc:docMk/>
            <pc:sldMk cId="2103559697" sldId="266"/>
            <ac:spMk id="12" creationId="{0EBB557F-77E5-49CB-845F-1977CE4DD29F}"/>
          </ac:spMkLst>
        </pc:spChg>
        <pc:picChg chg="mod">
          <ac:chgData name="小松 耀人" userId="0fa0acb1ead42994" providerId="LiveId" clId="{297D3DD1-DF8D-4FD2-B684-931E5F1DFD1F}" dt="2020-01-13T06:25:25.407" v="41" actId="1076"/>
          <ac:picMkLst>
            <pc:docMk/>
            <pc:sldMk cId="2103559697" sldId="266"/>
            <ac:picMk id="7" creationId="{00000000-0000-0000-0000-000000000000}"/>
          </ac:picMkLst>
        </pc:picChg>
      </pc:sldChg>
      <pc:sldChg chg="addSp delSp modSp add">
        <pc:chgData name="小松 耀人" userId="0fa0acb1ead42994" providerId="LiveId" clId="{297D3DD1-DF8D-4FD2-B684-931E5F1DFD1F}" dt="2020-01-13T06:34:05.066" v="266"/>
        <pc:sldMkLst>
          <pc:docMk/>
          <pc:sldMk cId="601437255" sldId="267"/>
        </pc:sldMkLst>
        <pc:spChg chg="mod">
          <ac:chgData name="小松 耀人" userId="0fa0acb1ead42994" providerId="LiveId" clId="{297D3DD1-DF8D-4FD2-B684-931E5F1DFD1F}" dt="2020-01-13T06:34:05.066" v="266"/>
          <ac:spMkLst>
            <pc:docMk/>
            <pc:sldMk cId="601437255" sldId="267"/>
            <ac:spMk id="2" creationId="{4715AE8D-A90D-4DAF-9501-5B222277F18C}"/>
          </ac:spMkLst>
        </pc:spChg>
        <pc:spChg chg="del">
          <ac:chgData name="小松 耀人" userId="0fa0acb1ead42994" providerId="LiveId" clId="{297D3DD1-DF8D-4FD2-B684-931E5F1DFD1F}" dt="2020-01-13T06:32:20.705" v="187"/>
          <ac:spMkLst>
            <pc:docMk/>
            <pc:sldMk cId="601437255" sldId="267"/>
            <ac:spMk id="3" creationId="{35D32248-AF70-4BA0-A19B-3BFF08856E08}"/>
          </ac:spMkLst>
        </pc:spChg>
        <pc:spChg chg="add mod">
          <ac:chgData name="小松 耀人" userId="0fa0acb1ead42994" providerId="LiveId" clId="{297D3DD1-DF8D-4FD2-B684-931E5F1DFD1F}" dt="2020-01-13T06:33:51.981" v="232" actId="1076"/>
          <ac:spMkLst>
            <pc:docMk/>
            <pc:sldMk cId="601437255" sldId="267"/>
            <ac:spMk id="9" creationId="{5916B3F8-E467-4F57-B0E9-376D4C9645F7}"/>
          </ac:spMkLst>
        </pc:spChg>
        <pc:spChg chg="add mod">
          <ac:chgData name="小松 耀人" userId="0fa0acb1ead42994" providerId="LiveId" clId="{297D3DD1-DF8D-4FD2-B684-931E5F1DFD1F}" dt="2020-01-13T06:33:46.318" v="230" actId="1076"/>
          <ac:spMkLst>
            <pc:docMk/>
            <pc:sldMk cId="601437255" sldId="267"/>
            <ac:spMk id="10" creationId="{4BC84D8C-8BE2-4197-A74E-061D1910097F}"/>
          </ac:spMkLst>
        </pc:spChg>
        <pc:picChg chg="add mod">
          <ac:chgData name="小松 耀人" userId="0fa0acb1ead42994" providerId="LiveId" clId="{297D3DD1-DF8D-4FD2-B684-931E5F1DFD1F}" dt="2020-01-13T06:32:57.013" v="195" actId="14100"/>
          <ac:picMkLst>
            <pc:docMk/>
            <pc:sldMk cId="601437255" sldId="267"/>
            <ac:picMk id="6" creationId="{A7320945-00BD-4DE5-8905-35F5137EFD77}"/>
          </ac:picMkLst>
        </pc:picChg>
        <pc:picChg chg="add mod">
          <ac:chgData name="小松 耀人" userId="0fa0acb1ead42994" providerId="LiveId" clId="{297D3DD1-DF8D-4FD2-B684-931E5F1DFD1F}" dt="2020-01-13T06:33:01.456" v="196" actId="14100"/>
          <ac:picMkLst>
            <pc:docMk/>
            <pc:sldMk cId="601437255" sldId="267"/>
            <ac:picMk id="8" creationId="{4BA3F364-64B8-49DD-B365-855EFF1458AB}"/>
          </ac:picMkLst>
        </pc:picChg>
      </pc:sldChg>
      <pc:sldChg chg="modSp add">
        <pc:chgData name="小松 耀人" userId="0fa0acb1ead42994" providerId="LiveId" clId="{297D3DD1-DF8D-4FD2-B684-931E5F1DFD1F}" dt="2020-01-13T06:34:35.631" v="317"/>
        <pc:sldMkLst>
          <pc:docMk/>
          <pc:sldMk cId="1079193160" sldId="268"/>
        </pc:sldMkLst>
        <pc:spChg chg="mod">
          <ac:chgData name="小松 耀人" userId="0fa0acb1ead42994" providerId="LiveId" clId="{297D3DD1-DF8D-4FD2-B684-931E5F1DFD1F}" dt="2020-01-13T06:34:35.631" v="317"/>
          <ac:spMkLst>
            <pc:docMk/>
            <pc:sldMk cId="1079193160" sldId="268"/>
            <ac:spMk id="2" creationId="{E7F99DD5-E540-4D4C-8A40-A8BD8B1EDF89}"/>
          </ac:spMkLst>
        </pc:spChg>
      </pc:sldChg>
    </pc:docChg>
  </pc:docChgLst>
  <pc:docChgLst>
    <pc:chgData name="小松 耀人" userId="0fa0acb1ead42994" providerId="LiveId" clId="{76C41F06-C109-458D-9025-ACCB0AD533D7}"/>
    <pc:docChg chg="undo custSel addSld delSld modSld">
      <pc:chgData name="小松 耀人" userId="0fa0acb1ead42994" providerId="LiveId" clId="{76C41F06-C109-458D-9025-ACCB0AD533D7}" dt="2020-01-13T17:39:08.076" v="589" actId="47"/>
      <pc:docMkLst>
        <pc:docMk/>
      </pc:docMkLst>
      <pc:sldChg chg="del">
        <pc:chgData name="小松 耀人" userId="0fa0acb1ead42994" providerId="LiveId" clId="{76C41F06-C109-458D-9025-ACCB0AD533D7}" dt="2020-01-13T17:39:08.076" v="589" actId="47"/>
        <pc:sldMkLst>
          <pc:docMk/>
          <pc:sldMk cId="846723221" sldId="265"/>
        </pc:sldMkLst>
      </pc:sldChg>
      <pc:sldChg chg="addSp delSp modSp modNotesTx">
        <pc:chgData name="小松 耀人" userId="0fa0acb1ead42994" providerId="LiveId" clId="{76C41F06-C109-458D-9025-ACCB0AD533D7}" dt="2020-01-13T17:36:56.665" v="588" actId="20577"/>
        <pc:sldMkLst>
          <pc:docMk/>
          <pc:sldMk cId="1079193160" sldId="268"/>
        </pc:sldMkLst>
        <pc:spChg chg="del">
          <ac:chgData name="小松 耀人" userId="0fa0acb1ead42994" providerId="LiveId" clId="{76C41F06-C109-458D-9025-ACCB0AD533D7}" dt="2020-01-13T17:26:31.020" v="0"/>
          <ac:spMkLst>
            <pc:docMk/>
            <pc:sldMk cId="1079193160" sldId="268"/>
            <ac:spMk id="3" creationId="{BEEA9B32-2F4F-4792-819C-67A7A8EDABE0}"/>
          </ac:spMkLst>
        </pc:spChg>
        <pc:spChg chg="add mod">
          <ac:chgData name="小松 耀人" userId="0fa0acb1ead42994" providerId="LiveId" clId="{76C41F06-C109-458D-9025-ACCB0AD533D7}" dt="2020-01-13T17:27:35.387" v="19" actId="1076"/>
          <ac:spMkLst>
            <pc:docMk/>
            <pc:sldMk cId="1079193160" sldId="268"/>
            <ac:spMk id="7" creationId="{3BF556DD-2798-4210-9B20-111472E7A207}"/>
          </ac:spMkLst>
        </pc:spChg>
        <pc:picChg chg="add mod">
          <ac:chgData name="小松 耀人" userId="0fa0acb1ead42994" providerId="LiveId" clId="{76C41F06-C109-458D-9025-ACCB0AD533D7}" dt="2020-01-13T17:26:38.147" v="1" actId="1076"/>
          <ac:picMkLst>
            <pc:docMk/>
            <pc:sldMk cId="1079193160" sldId="268"/>
            <ac:picMk id="6" creationId="{80217C32-7D66-481D-8FB6-05D9E10F2C9F}"/>
          </ac:picMkLst>
        </pc:picChg>
      </pc:sldChg>
      <pc:sldChg chg="addSp delSp modSp add">
        <pc:chgData name="小松 耀人" userId="0fa0acb1ead42994" providerId="LiveId" clId="{76C41F06-C109-458D-9025-ACCB0AD533D7}" dt="2020-01-13T17:31:06.477" v="141" actId="478"/>
        <pc:sldMkLst>
          <pc:docMk/>
          <pc:sldMk cId="2465841233" sldId="269"/>
        </pc:sldMkLst>
        <pc:spChg chg="mod">
          <ac:chgData name="小松 耀人" userId="0fa0acb1ead42994" providerId="LiveId" clId="{76C41F06-C109-458D-9025-ACCB0AD533D7}" dt="2020-01-13T17:27:58.882" v="120"/>
          <ac:spMkLst>
            <pc:docMk/>
            <pc:sldMk cId="2465841233" sldId="269"/>
            <ac:spMk id="2" creationId="{00000000-0000-0000-0000-000000000000}"/>
          </ac:spMkLst>
        </pc:spChg>
        <pc:spChg chg="del">
          <ac:chgData name="小松 耀人" userId="0fa0acb1ead42994" providerId="LiveId" clId="{76C41F06-C109-458D-9025-ACCB0AD533D7}" dt="2020-01-13T17:28:27.189" v="121"/>
          <ac:spMkLst>
            <pc:docMk/>
            <pc:sldMk cId="2465841233" sldId="269"/>
            <ac:spMk id="3" creationId="{00000000-0000-0000-0000-000000000000}"/>
          </ac:spMkLst>
        </pc:spChg>
        <pc:spChg chg="add mod ord">
          <ac:chgData name="小松 耀人" userId="0fa0acb1ead42994" providerId="LiveId" clId="{76C41F06-C109-458D-9025-ACCB0AD533D7}" dt="2020-01-13T17:30:50.092" v="139" actId="208"/>
          <ac:spMkLst>
            <pc:docMk/>
            <pc:sldMk cId="2465841233" sldId="269"/>
            <ac:spMk id="7" creationId="{6EFE9777-750B-48D4-86E6-AC7107C2835B}"/>
          </ac:spMkLst>
        </pc:spChg>
        <pc:spChg chg="add del mod">
          <ac:chgData name="小松 耀人" userId="0fa0acb1ead42994" providerId="LiveId" clId="{76C41F06-C109-458D-9025-ACCB0AD533D7}" dt="2020-01-13T17:29:56.126" v="126"/>
          <ac:spMkLst>
            <pc:docMk/>
            <pc:sldMk cId="2465841233" sldId="269"/>
            <ac:spMk id="9" creationId="{12F3A014-BD71-4EF5-BDB1-C2538C858E5F}"/>
          </ac:spMkLst>
        </pc:spChg>
        <pc:picChg chg="add del mod">
          <ac:chgData name="小松 耀人" userId="0fa0acb1ead42994" providerId="LiveId" clId="{76C41F06-C109-458D-9025-ACCB0AD533D7}" dt="2020-01-13T17:28:59.836" v="125" actId="478"/>
          <ac:picMkLst>
            <pc:docMk/>
            <pc:sldMk cId="2465841233" sldId="269"/>
            <ac:picMk id="6" creationId="{4A6A90E9-46F7-4F91-BF0D-1AB249B2DA55}"/>
          </ac:picMkLst>
        </pc:picChg>
        <pc:picChg chg="add mod">
          <ac:chgData name="小松 耀人" userId="0fa0acb1ead42994" providerId="LiveId" clId="{76C41F06-C109-458D-9025-ACCB0AD533D7}" dt="2020-01-13T17:30:13.856" v="133" actId="1076"/>
          <ac:picMkLst>
            <pc:docMk/>
            <pc:sldMk cId="2465841233" sldId="269"/>
            <ac:picMk id="11" creationId="{185BB757-890D-4895-BFD5-26F1B3AF6106}"/>
          </ac:picMkLst>
        </pc:picChg>
        <pc:picChg chg="add del mod">
          <ac:chgData name="小松 耀人" userId="0fa0acb1ead42994" providerId="LiveId" clId="{76C41F06-C109-458D-9025-ACCB0AD533D7}" dt="2020-01-13T17:31:06.477" v="141" actId="478"/>
          <ac:picMkLst>
            <pc:docMk/>
            <pc:sldMk cId="2465841233" sldId="269"/>
            <ac:picMk id="13" creationId="{B615C07F-7495-4DFC-B27E-82536FDE2368}"/>
          </ac:picMkLst>
        </pc:picChg>
      </pc:sldChg>
      <pc:sldChg chg="modSp add">
        <pc:chgData name="小松 耀人" userId="0fa0acb1ead42994" providerId="LiveId" clId="{76C41F06-C109-458D-9025-ACCB0AD533D7}" dt="2020-01-13T17:34:17.787" v="544"/>
        <pc:sldMkLst>
          <pc:docMk/>
          <pc:sldMk cId="3304465581" sldId="270"/>
        </pc:sldMkLst>
        <pc:spChg chg="mod">
          <ac:chgData name="小松 耀人" userId="0fa0acb1ead42994" providerId="LiveId" clId="{76C41F06-C109-458D-9025-ACCB0AD533D7}" dt="2020-01-13T17:34:17.787" v="544"/>
          <ac:spMkLst>
            <pc:docMk/>
            <pc:sldMk cId="3304465581" sldId="270"/>
            <ac:spMk id="3" creationId="{00000000-0000-0000-0000-000000000000}"/>
          </ac:spMkLst>
        </pc:spChg>
      </pc:sldChg>
      <pc:sldChg chg="addSp delSp modSp add">
        <pc:chgData name="小松 耀人" userId="0fa0acb1ead42994" providerId="LiveId" clId="{76C41F06-C109-458D-9025-ACCB0AD533D7}" dt="2020-01-13T17:32:28.255" v="151" actId="1076"/>
        <pc:sldMkLst>
          <pc:docMk/>
          <pc:sldMk cId="319998061" sldId="271"/>
        </pc:sldMkLst>
        <pc:spChg chg="add del mod">
          <ac:chgData name="小松 耀人" userId="0fa0acb1ead42994" providerId="LiveId" clId="{76C41F06-C109-458D-9025-ACCB0AD533D7}" dt="2020-01-13T17:31:57.287" v="145" actId="478"/>
          <ac:spMkLst>
            <pc:docMk/>
            <pc:sldMk cId="319998061" sldId="271"/>
            <ac:spMk id="5" creationId="{4E63BEB2-E010-4FB4-BE76-AC11D99C3DB3}"/>
          </ac:spMkLst>
        </pc:spChg>
        <pc:spChg chg="del">
          <ac:chgData name="小松 耀人" userId="0fa0acb1ead42994" providerId="LiveId" clId="{76C41F06-C109-458D-9025-ACCB0AD533D7}" dt="2020-01-13T17:32:00.974" v="146" actId="478"/>
          <ac:spMkLst>
            <pc:docMk/>
            <pc:sldMk cId="319998061" sldId="271"/>
            <ac:spMk id="7" creationId="{6EFE9777-750B-48D4-86E6-AC7107C2835B}"/>
          </ac:spMkLst>
        </pc:spChg>
        <pc:picChg chg="add mod">
          <ac:chgData name="小松 耀人" userId="0fa0acb1ead42994" providerId="LiveId" clId="{76C41F06-C109-458D-9025-ACCB0AD533D7}" dt="2020-01-13T17:32:28.255" v="151" actId="1076"/>
          <ac:picMkLst>
            <pc:docMk/>
            <pc:sldMk cId="319998061" sldId="271"/>
            <ac:picMk id="8" creationId="{FD987B80-4F00-4471-A6B6-2AA93A792502}"/>
          </ac:picMkLst>
        </pc:picChg>
        <pc:picChg chg="del">
          <ac:chgData name="小松 耀人" userId="0fa0acb1ead42994" providerId="LiveId" clId="{76C41F06-C109-458D-9025-ACCB0AD533D7}" dt="2020-01-13T17:31:50.902" v="144" actId="478"/>
          <ac:picMkLst>
            <pc:docMk/>
            <pc:sldMk cId="319998061" sldId="271"/>
            <ac:picMk id="11" creationId="{185BB757-890D-4895-BFD5-26F1B3AF6106}"/>
          </ac:picMkLst>
        </pc:picChg>
      </pc:sldChg>
    </pc:docChg>
  </pc:docChgLst>
</pc:chgInfo>
</file>

<file path=ppt/media/image1.jpg>
</file>

<file path=ppt/media/image2.png>
</file>

<file path=ppt/media/image3.jpg>
</file>

<file path=ppt/media/image4.png>
</file>

<file path=ppt/media/image5.png>
</file>

<file path=ppt/media/image6.png>
</file>

<file path=ppt/media/image7.jp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340EE8-F427-4621-8E96-9CE81E194E6E}" type="datetimeFigureOut">
              <a:rPr kumimoji="1" lang="ja-JP" altLang="en-US" smtClean="0"/>
              <a:t>2020/1/28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CC6D4A-44F2-40DC-9EFD-96DF5A23E818}" type="slidenum">
              <a:rPr kumimoji="1" lang="ja-JP" altLang="en-US" smtClean="0"/>
              <a:t>‹#›</a:t>
            </a:fld>
            <a:endParaRPr kumimoji="1" lang="ja-JP" altLang="en-US"/>
          </a:p>
        </p:txBody>
      </p:sp>
    </p:spTree>
    <p:extLst>
      <p:ext uri="{BB962C8B-B14F-4D97-AF65-F5344CB8AC3E}">
        <p14:creationId xmlns:p14="http://schemas.microsoft.com/office/powerpoint/2010/main" val="22853277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私がこの研究テーマを選択した背景として、近年高齢者による事故もふえ自動運転の需要が高まってきている。</a:t>
            </a:r>
            <a:endParaRPr kumimoji="1" lang="en-US" altLang="ja-JP" dirty="0" smtClean="0"/>
          </a:p>
          <a:p>
            <a:r>
              <a:rPr kumimoji="1" lang="ja-JP" altLang="en-US" dirty="0" smtClean="0"/>
              <a:t>日本でも</a:t>
            </a:r>
            <a:r>
              <a:rPr kumimoji="1" lang="en-US" altLang="ja-JP" dirty="0" smtClean="0"/>
              <a:t>5</a:t>
            </a:r>
            <a:r>
              <a:rPr kumimoji="1" lang="ja-JP" altLang="en-US" dirty="0" smtClean="0"/>
              <a:t>月末に道路交通法が改正されて、運転中一定条件を満たしていればドライバーが正面から目を話してカーナビを操作したり、スマートフォンを操作しても大丈夫になった。来年春には国産車初のレベル</a:t>
            </a:r>
            <a:r>
              <a:rPr kumimoji="1" lang="en-US" altLang="ja-JP" dirty="0" smtClean="0"/>
              <a:t>3</a:t>
            </a:r>
            <a:r>
              <a:rPr kumimoji="1" lang="ja-JP" altLang="en-US" dirty="0" smtClean="0"/>
              <a:t>の自動運転を実現した車も発売される。</a:t>
            </a:r>
            <a:endParaRPr kumimoji="1" lang="en-US" altLang="ja-JP" dirty="0" smtClean="0"/>
          </a:p>
          <a:p>
            <a:r>
              <a:rPr kumimoji="1" lang="ja-JP" altLang="en-US" dirty="0" smtClean="0"/>
              <a:t>ただ、現状実際に実現しているのは高速道路上で渋滞時に前車を追跡する場合など非常に限られた状況でしかない。</a:t>
            </a:r>
            <a:endParaRPr kumimoji="1" lang="en-US" altLang="ja-JP" dirty="0" smtClean="0"/>
          </a:p>
          <a:p>
            <a:r>
              <a:rPr kumimoji="1" lang="ja-JP" altLang="en-US" dirty="0" smtClean="0"/>
              <a:t>さらに、それらの技術の根幹には高精度地図があり、高速道路上の地図は変更も比較的少なくかつ白線等もきちんと整備されているので自動運転の実現という面で考えれば比較的簡単な状況である。</a:t>
            </a:r>
            <a:endParaRPr kumimoji="1" lang="en-US" altLang="ja-JP" dirty="0" smtClean="0"/>
          </a:p>
          <a:p>
            <a:r>
              <a:rPr kumimoji="1" lang="ja-JP" altLang="en-US" dirty="0" smtClean="0"/>
              <a:t>しかし、現実問題高精度地図は道路全体の</a:t>
            </a:r>
            <a:r>
              <a:rPr kumimoji="1" lang="en-US" altLang="ja-JP" dirty="0" smtClean="0"/>
              <a:t>1%</a:t>
            </a:r>
            <a:r>
              <a:rPr kumimoji="1" lang="ja-JP" altLang="en-US" dirty="0" err="1" smtClean="0"/>
              <a:t>にも</a:t>
            </a:r>
            <a:r>
              <a:rPr kumimoji="1" lang="ja-JP" altLang="en-US" dirty="0" smtClean="0"/>
              <a:t>満たない領域でしか整備されておらず、高精度地図の整備には人力での調整・加工が必要なのでやはり一般道での自動運転の実現には予め用意されている情報だけでなく自車周りの環境を自車自身で測位する必要がある。</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a:t>
            </a:fld>
            <a:endParaRPr kumimoji="1" lang="ja-JP" altLang="en-US"/>
          </a:p>
        </p:txBody>
      </p:sp>
    </p:spTree>
    <p:extLst>
      <p:ext uri="{BB962C8B-B14F-4D97-AF65-F5344CB8AC3E}">
        <p14:creationId xmlns:p14="http://schemas.microsoft.com/office/powerpoint/2010/main" val="38949166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Discriminator</a:t>
            </a:r>
            <a:r>
              <a:rPr kumimoji="1" lang="ja-JP" altLang="en-US" dirty="0"/>
              <a:t>の</a:t>
            </a:r>
            <a:r>
              <a:rPr kumimoji="1" lang="en-US" altLang="ja-JP" dirty="0"/>
              <a:t>loss</a:t>
            </a:r>
            <a:endParaRPr kumimoji="1" lang="ja-JP" altLang="en-US" dirty="0"/>
          </a:p>
        </p:txBody>
      </p:sp>
      <p:sp>
        <p:nvSpPr>
          <p:cNvPr id="4" name="スライド番号プレースホルダー 3"/>
          <p:cNvSpPr>
            <a:spLocks noGrp="1"/>
          </p:cNvSpPr>
          <p:nvPr>
            <p:ph type="sldNum" sz="quarter" idx="5"/>
          </p:nvPr>
        </p:nvSpPr>
        <p:spPr/>
        <p:txBody>
          <a:bodyPr/>
          <a:lstStyle/>
          <a:p>
            <a:fld id="{D0CC6D4A-44F2-40DC-9EFD-96DF5A23E818}" type="slidenum">
              <a:rPr kumimoji="1" lang="ja-JP" altLang="en-US" smtClean="0"/>
              <a:t>9</a:t>
            </a:fld>
            <a:endParaRPr kumimoji="1" lang="ja-JP" altLang="en-US"/>
          </a:p>
        </p:txBody>
      </p:sp>
    </p:spTree>
    <p:extLst>
      <p:ext uri="{BB962C8B-B14F-4D97-AF65-F5344CB8AC3E}">
        <p14:creationId xmlns:p14="http://schemas.microsoft.com/office/powerpoint/2010/main" val="23033871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4530"/>
            <a:ext cx="6858000" cy="2387600"/>
          </a:xfrm>
        </p:spPr>
        <p:txBody>
          <a:bodyPr anchor="b">
            <a:normAutofit/>
          </a:bodyPr>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normAutofit/>
          </a:bodyPr>
          <a:lstStyle>
            <a:lvl1pPr marL="0" indent="0" algn="ctr">
              <a:buNone/>
              <a:defRPr sz="1800">
                <a:solidFill>
                  <a:schemeClr val="tx1">
                    <a:lumMod val="75000"/>
                    <a:lumOff val="25000"/>
                  </a:schemeClr>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6F8F2CB0-8F16-419F-8707-FFA44CED6760}" type="datetime1">
              <a:rPr lang="en-US" altLang="ja-JP" smtClean="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3898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066EC50-E478-49A0-8F53-E57C6A532527}" type="datetime1">
              <a:rPr lang="en-US" altLang="ja-JP" smtClean="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855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0362"/>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0363"/>
            <a:ext cx="5800725"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47870D10-D466-4F46-939C-2B50B94A7EED}" type="datetime1">
              <a:rPr lang="en-US" altLang="ja-JP" smtClean="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81306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E16A541-40CF-4F8F-81E4-344FE735FB43}" type="datetime1">
              <a:rPr lang="en-US" altLang="ja-JP" smtClean="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3521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12423"/>
            <a:ext cx="7886700" cy="2851208"/>
          </a:xfrm>
        </p:spPr>
        <p:txBody>
          <a:bodyPr anchor="b">
            <a:normAutofit/>
          </a:bodyPr>
          <a:lstStyle>
            <a:lvl1pPr>
              <a:defRPr sz="45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52634"/>
            <a:ext cx="7886700" cy="1500187"/>
          </a:xfrm>
        </p:spPr>
        <p:txBody>
          <a:bodyPr anchor="t">
            <a:normAutofit/>
          </a:bodyPr>
          <a:lstStyle>
            <a:lvl1pPr marL="0" indent="0">
              <a:buNone/>
              <a:defRPr sz="18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66AAE734-D010-45AE-A526-4B7FDAB0E671}" type="datetime1">
              <a:rPr lang="en-US" altLang="ja-JP" smtClean="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4471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33845"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CACA85F-D7B8-4453-94DF-4DC30767BEB3}" type="datetime1">
              <a:rPr lang="en-US" altLang="ja-JP" smtClean="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3569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3845" y="1681851"/>
            <a:ext cx="3867150" cy="825699"/>
          </a:xfrm>
        </p:spPr>
        <p:txBody>
          <a:bodyPr anchor="b">
            <a:normAutofit/>
          </a:bodyP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633845" y="2507551"/>
            <a:ext cx="386715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851"/>
            <a:ext cx="3886201" cy="825698"/>
          </a:xfrm>
        </p:spPr>
        <p:txBody>
          <a:bodyPr anchor="b"/>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7551"/>
            <a:ext cx="38862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30290FE7-4CF1-4543-8F77-0BB5694B5D91}" type="datetime1">
              <a:rPr lang="en-US" altLang="ja-JP" smtClean="0"/>
              <a:t>1/28/2020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1951454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F0E36CC-2BC7-4C29-A1E3-604FF241BC94}" type="datetime1">
              <a:rPr lang="en-US" altLang="ja-JP" smtClean="0"/>
              <a:t>1/28/2020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804361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35EFBD-EF26-419F-8238-1E8920FCF300}" type="datetime1">
              <a:rPr lang="en-US" altLang="ja-JP" smtClean="0"/>
              <a:t>1/28/2020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7057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948940" cy="1600197"/>
          </a:xfrm>
        </p:spPr>
        <p:txBody>
          <a:bodyPr anchor="b">
            <a:normAutofit/>
          </a:bodyPr>
          <a:lstStyle>
            <a:lvl1pPr>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3886200" y="990600"/>
            <a:ext cx="4629150" cy="48768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30936" y="2057399"/>
            <a:ext cx="2948940" cy="3810001"/>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E9E46E0-FFEC-4FC9-9422-EA8EC5FFA3DE}" type="datetime1">
              <a:rPr lang="en-US" altLang="ja-JP" smtClean="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8929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0"/>
            <a:ext cx="2948940" cy="1600200"/>
          </a:xfrm>
        </p:spPr>
        <p:txBody>
          <a:bodyPr anchor="b">
            <a:normAutofit/>
          </a:bodyPr>
          <a:lstStyle>
            <a:lvl1pPr>
              <a:defRPr sz="24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3886200" y="990600"/>
            <a:ext cx="4629150" cy="4876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図を追加</a:t>
            </a:r>
            <a:endParaRPr lang="en-US" dirty="0"/>
          </a:p>
        </p:txBody>
      </p:sp>
      <p:sp>
        <p:nvSpPr>
          <p:cNvPr id="4" name="Text Placeholder 3"/>
          <p:cNvSpPr>
            <a:spLocks noGrp="1"/>
          </p:cNvSpPr>
          <p:nvPr>
            <p:ph type="body" sz="half" idx="2"/>
          </p:nvPr>
        </p:nvSpPr>
        <p:spPr>
          <a:xfrm>
            <a:off x="630936" y="2057400"/>
            <a:ext cx="2948940" cy="3810000"/>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F8650297-9411-455E-B851-DB25FC0E6594}" type="datetime1">
              <a:rPr lang="en-US" altLang="ja-JP" smtClean="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4393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3845" y="365760"/>
            <a:ext cx="7886700" cy="1325562"/>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33845" y="1828801"/>
            <a:ext cx="7886700" cy="4351337"/>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825">
                <a:solidFill>
                  <a:schemeClr val="tx1">
                    <a:lumMod val="65000"/>
                    <a:lumOff val="35000"/>
                  </a:schemeClr>
                </a:solidFill>
              </a:defRPr>
            </a:lvl1pPr>
          </a:lstStyle>
          <a:p>
            <a:fld id="{270880CB-507B-4741-BE51-9C2DC81CF20F}" type="datetime1">
              <a:rPr lang="en-US" altLang="ja-JP" smtClean="0"/>
              <a:t>1/28/2020</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825">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6463145" y="6356351"/>
            <a:ext cx="2057400" cy="365125"/>
          </a:xfrm>
          <a:prstGeom prst="rect">
            <a:avLst/>
          </a:prstGeom>
        </p:spPr>
        <p:txBody>
          <a:bodyPr vert="horz" lIns="91440" tIns="45720" rIns="91440" bIns="45720" rtlCol="0" anchor="ctr"/>
          <a:lstStyle>
            <a:lvl1pPr algn="r">
              <a:defRPr sz="825">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9201830"/>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hf sldNum="0" hdr="0" dt="0"/>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nikkei.com/article/DGXNASFK1202G_S4A210C1000000/"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hyperlink" Target="https://www.tri-ad.global/jp/news/20190425"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41111" y="1343378"/>
            <a:ext cx="8861778" cy="1557866"/>
          </a:xfrm>
        </p:spPr>
        <p:txBody>
          <a:bodyPr/>
          <a:lstStyle/>
          <a:p>
            <a:r>
              <a:rPr lang="ja-JP" altLang="en-US" dirty="0"/>
              <a:t>深層学習を</a:t>
            </a:r>
            <a:r>
              <a:rPr lang="ja-JP" altLang="en-US" dirty="0" smtClean="0"/>
              <a:t>用いた</a:t>
            </a:r>
            <a:r>
              <a:rPr lang="en-US" altLang="ja-JP" dirty="0" smtClean="0"/>
              <a:t/>
            </a:r>
            <a:br>
              <a:rPr lang="en-US" altLang="ja-JP" dirty="0" smtClean="0"/>
            </a:br>
            <a:r>
              <a:rPr lang="ja-JP" altLang="en-US" dirty="0"/>
              <a:t>一般</a:t>
            </a:r>
            <a:r>
              <a:rPr lang="ja-JP" altLang="en-US" dirty="0" smtClean="0"/>
              <a:t>道路の</a:t>
            </a:r>
            <a:r>
              <a:rPr lang="ja-JP" altLang="en-US" dirty="0"/>
              <a:t>ロバストな</a:t>
            </a:r>
            <a:r>
              <a:rPr lang="ja-JP" altLang="en-US" dirty="0" smtClean="0"/>
              <a:t>車線補完</a:t>
            </a:r>
            <a:endParaRPr kumimoji="1" lang="ja-JP" altLang="en-US" dirty="0"/>
          </a:p>
        </p:txBody>
      </p:sp>
      <p:sp>
        <p:nvSpPr>
          <p:cNvPr id="3" name="サブタイトル 2"/>
          <p:cNvSpPr>
            <a:spLocks noGrp="1"/>
          </p:cNvSpPr>
          <p:nvPr>
            <p:ph type="subTitle" idx="1"/>
          </p:nvPr>
        </p:nvSpPr>
        <p:spPr/>
        <p:txBody>
          <a:bodyPr>
            <a:normAutofit/>
          </a:bodyPr>
          <a:lstStyle/>
          <a:p>
            <a:r>
              <a:rPr lang="ja-JP" altLang="en-US" sz="2000" dirty="0" smtClean="0"/>
              <a:t>新潟大学 工学部情報工学科</a:t>
            </a:r>
            <a:endParaRPr kumimoji="1" lang="en-US" altLang="ja-JP" sz="2000" dirty="0" smtClean="0"/>
          </a:p>
          <a:p>
            <a:r>
              <a:rPr kumimoji="1" lang="ja-JP" altLang="en-US" sz="2000" dirty="0" smtClean="0"/>
              <a:t>林隆史研究室</a:t>
            </a:r>
            <a:endParaRPr kumimoji="1" lang="en-US" altLang="ja-JP" sz="2000" dirty="0"/>
          </a:p>
          <a:p>
            <a:r>
              <a:rPr kumimoji="1" lang="en-US" altLang="ja-JP" sz="2000" dirty="0" smtClean="0"/>
              <a:t>T16I273C</a:t>
            </a:r>
            <a:r>
              <a:rPr kumimoji="1" lang="ja-JP" altLang="en-US" sz="2000" dirty="0" smtClean="0"/>
              <a:t> 小松 </a:t>
            </a:r>
            <a:r>
              <a:rPr kumimoji="1" lang="ja-JP" altLang="en-US" sz="2000" dirty="0"/>
              <a:t>耀人</a:t>
            </a:r>
          </a:p>
        </p:txBody>
      </p:sp>
      <p:sp>
        <p:nvSpPr>
          <p:cNvPr id="4" name="フッター プレースホルダー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975517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モデルを使った結果</a:t>
            </a:r>
          </a:p>
        </p:txBody>
      </p:sp>
      <p:sp>
        <p:nvSpPr>
          <p:cNvPr id="4" name="フッター プレースホルダー 3"/>
          <p:cNvSpPr>
            <a:spLocks noGrp="1"/>
          </p:cNvSpPr>
          <p:nvPr>
            <p:ph type="ftr" sz="quarter" idx="11"/>
          </p:nvPr>
        </p:nvSpPr>
        <p:spPr/>
        <p:txBody>
          <a:bodyPr/>
          <a:lstStyle/>
          <a:p>
            <a:endParaRPr lang="en-US" dirty="0"/>
          </a:p>
        </p:txBody>
      </p:sp>
      <p:pic>
        <p:nvPicPr>
          <p:cNvPr id="11" name="コンテンツ プレースホルダー 10">
            <a:extLst>
              <a:ext uri="{FF2B5EF4-FFF2-40B4-BE49-F238E27FC236}">
                <a16:creationId xmlns:a16="http://schemas.microsoft.com/office/drawing/2014/main" id="{185BB757-890D-4895-BFD5-26F1B3AF6106}"/>
              </a:ext>
            </a:extLst>
          </p:cNvPr>
          <p:cNvPicPr>
            <a:picLocks noGrp="1" noChangeAspect="1"/>
          </p:cNvPicPr>
          <p:nvPr>
            <p:ph idx="1"/>
          </p:nvPr>
        </p:nvPicPr>
        <p:blipFill>
          <a:blip r:embed="rId2"/>
          <a:stretch>
            <a:fillRect/>
          </a:stretch>
        </p:blipFill>
        <p:spPr>
          <a:xfrm>
            <a:off x="1289399" y="1691322"/>
            <a:ext cx="6565201" cy="4376801"/>
          </a:xfrm>
        </p:spPr>
      </p:pic>
      <p:sp>
        <p:nvSpPr>
          <p:cNvPr id="7" name="正方形/長方形 6">
            <a:extLst>
              <a:ext uri="{FF2B5EF4-FFF2-40B4-BE49-F238E27FC236}">
                <a16:creationId xmlns:a16="http://schemas.microsoft.com/office/drawing/2014/main" id="{6EFE9777-750B-48D4-86E6-AC7107C2835B}"/>
              </a:ext>
            </a:extLst>
          </p:cNvPr>
          <p:cNvSpPr/>
          <p:nvPr/>
        </p:nvSpPr>
        <p:spPr>
          <a:xfrm>
            <a:off x="3829050" y="4138867"/>
            <a:ext cx="628650" cy="44577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658412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モデルを使った結果</a:t>
            </a:r>
          </a:p>
        </p:txBody>
      </p:sp>
      <p:sp>
        <p:nvSpPr>
          <p:cNvPr id="4" name="フッター プレースホルダー 3"/>
          <p:cNvSpPr>
            <a:spLocks noGrp="1"/>
          </p:cNvSpPr>
          <p:nvPr>
            <p:ph type="ftr" sz="quarter" idx="11"/>
          </p:nvPr>
        </p:nvSpPr>
        <p:spPr/>
        <p:txBody>
          <a:bodyPr/>
          <a:lstStyle/>
          <a:p>
            <a:endParaRPr lang="en-US" dirty="0"/>
          </a:p>
        </p:txBody>
      </p:sp>
      <p:pic>
        <p:nvPicPr>
          <p:cNvPr id="8" name="図 7">
            <a:extLst>
              <a:ext uri="{FF2B5EF4-FFF2-40B4-BE49-F238E27FC236}">
                <a16:creationId xmlns:a16="http://schemas.microsoft.com/office/drawing/2014/main" id="{FD987B80-4F00-4471-A6B6-2AA93A792502}"/>
              </a:ext>
            </a:extLst>
          </p:cNvPr>
          <p:cNvPicPr>
            <a:picLocks noChangeAspect="1"/>
          </p:cNvPicPr>
          <p:nvPr/>
        </p:nvPicPr>
        <p:blipFill>
          <a:blip r:embed="rId2"/>
          <a:stretch>
            <a:fillRect/>
          </a:stretch>
        </p:blipFill>
        <p:spPr>
          <a:xfrm>
            <a:off x="-111231" y="2011680"/>
            <a:ext cx="9091289" cy="3440430"/>
          </a:xfrm>
          <a:prstGeom prst="rect">
            <a:avLst/>
          </a:prstGeom>
        </p:spPr>
      </p:pic>
    </p:spTree>
    <p:extLst>
      <p:ext uri="{BB962C8B-B14F-4D97-AF65-F5344CB8AC3E}">
        <p14:creationId xmlns:p14="http://schemas.microsoft.com/office/powerpoint/2010/main" val="3199980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今後の展望</a:t>
            </a:r>
          </a:p>
        </p:txBody>
      </p:sp>
      <p:sp>
        <p:nvSpPr>
          <p:cNvPr id="3" name="コンテンツ プレースホルダー 2"/>
          <p:cNvSpPr>
            <a:spLocks noGrp="1"/>
          </p:cNvSpPr>
          <p:nvPr>
            <p:ph idx="1"/>
          </p:nvPr>
        </p:nvSpPr>
        <p:spPr/>
        <p:txBody>
          <a:bodyPr/>
          <a:lstStyle/>
          <a:p>
            <a:r>
              <a:rPr kumimoji="1" lang="ja-JP" altLang="en-US" dirty="0"/>
              <a:t>どこが原因で学習がうまくいかないのか調べる</a:t>
            </a:r>
            <a:endParaRPr kumimoji="1" lang="en-US" altLang="ja-JP" dirty="0"/>
          </a:p>
          <a:p>
            <a:r>
              <a:rPr kumimoji="1" lang="ja-JP" altLang="en-US" dirty="0"/>
              <a:t>パラメータを調整してうまくいかないか試してみる</a:t>
            </a:r>
            <a:endParaRPr kumimoji="1" lang="en-US" altLang="ja-JP" dirty="0"/>
          </a:p>
          <a:p>
            <a:r>
              <a:rPr lang="ja-JP" altLang="en-US" dirty="0"/>
              <a:t>結果をまとめていく</a:t>
            </a:r>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304465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背景・目的</a:t>
            </a:r>
          </a:p>
        </p:txBody>
      </p:sp>
      <p:sp>
        <p:nvSpPr>
          <p:cNvPr id="3" name="コンテンツ プレースホルダー 2"/>
          <p:cNvSpPr>
            <a:spLocks noGrp="1"/>
          </p:cNvSpPr>
          <p:nvPr>
            <p:ph idx="1"/>
          </p:nvPr>
        </p:nvSpPr>
        <p:spPr/>
        <p:txBody>
          <a:bodyPr/>
          <a:lstStyle/>
          <a:p>
            <a:r>
              <a:rPr kumimoji="1" lang="ja-JP" altLang="en-US" dirty="0"/>
              <a:t>自動運転の需要が高まっている</a:t>
            </a:r>
            <a:endParaRPr lang="en-US" altLang="ja-JP" dirty="0"/>
          </a:p>
          <a:p>
            <a:r>
              <a:rPr kumimoji="1" lang="ja-JP" altLang="en-US" dirty="0"/>
              <a:t>高精度地図を利用した自動運転が現在一番精度が高いが高精度の地図が整備されている道路はわずか</a:t>
            </a:r>
            <a:r>
              <a:rPr kumimoji="1" lang="en-US" altLang="ja-JP" dirty="0"/>
              <a:t>1</a:t>
            </a:r>
            <a:r>
              <a:rPr kumimoji="1" lang="ja-JP" altLang="en-US" dirty="0"/>
              <a:t>％ほど</a:t>
            </a:r>
            <a:endParaRPr kumimoji="1" lang="en-US" altLang="ja-JP" dirty="0"/>
          </a:p>
          <a:p>
            <a:r>
              <a:rPr lang="ja-JP" altLang="en-US" dirty="0"/>
              <a:t>自車の周辺の情報をセンサ類を利用して推定する事が必要</a:t>
            </a:r>
            <a:endParaRPr kumimoji="1" lang="en-US" altLang="ja-JP" dirty="0"/>
          </a:p>
        </p:txBody>
      </p:sp>
      <p:sp>
        <p:nvSpPr>
          <p:cNvPr id="4" name="フッター プレースホルダー 3"/>
          <p:cNvSpPr>
            <a:spLocks noGrp="1"/>
          </p:cNvSpPr>
          <p:nvPr>
            <p:ph type="ftr" sz="quarter" idx="11"/>
          </p:nvPr>
        </p:nvSpPr>
        <p:spPr>
          <a:xfrm>
            <a:off x="1479760" y="6223972"/>
            <a:ext cx="5351790" cy="371432"/>
          </a:xfrm>
        </p:spPr>
        <p:txBody>
          <a:bodyPr/>
          <a:lstStyle/>
          <a:p>
            <a:r>
              <a:rPr lang="ja-JP" altLang="en-US" dirty="0">
                <a:hlinkClick r:id="rId3"/>
              </a:rPr>
              <a:t>“</a:t>
            </a:r>
            <a:r>
              <a:rPr lang="en-US" altLang="ja-JP" dirty="0">
                <a:hlinkClick r:id="rId3"/>
              </a:rPr>
              <a:t>TRI-AD</a:t>
            </a:r>
            <a:r>
              <a:rPr lang="ja-JP" altLang="en-US" dirty="0" err="1">
                <a:hlinkClick r:id="rId3"/>
              </a:rPr>
              <a:t>、</a:t>
            </a:r>
            <a:r>
              <a:rPr lang="en-US" altLang="ja-JP" dirty="0" err="1">
                <a:hlinkClick r:id="rId3"/>
              </a:rPr>
              <a:t>Maxar</a:t>
            </a:r>
            <a:r>
              <a:rPr lang="ja-JP" altLang="en-US" dirty="0">
                <a:hlinkClick r:id="rId3"/>
              </a:rPr>
              <a:t>テクノロジーズ、</a:t>
            </a:r>
            <a:r>
              <a:rPr lang="en-US" altLang="ja-JP" dirty="0">
                <a:hlinkClick r:id="rId3"/>
              </a:rPr>
              <a:t>NTT</a:t>
            </a:r>
            <a:r>
              <a:rPr lang="ja-JP" altLang="en-US" dirty="0">
                <a:hlinkClick r:id="rId3"/>
              </a:rPr>
              <a:t>データ 自動運転車用の衛星画像を用いた高精度地図生成で提携”</a:t>
            </a:r>
            <a:endParaRPr lang="en-US" altLang="ja-JP" dirty="0">
              <a:hlinkClick r:id="rId3"/>
            </a:endParaRPr>
          </a:p>
          <a:p>
            <a:r>
              <a:rPr lang="en-US" altLang="ja-JP" dirty="0">
                <a:hlinkClick r:id="rId4"/>
              </a:rPr>
              <a:t>https://www.tri-ad.global/jp/news/20190425</a:t>
            </a:r>
            <a:r>
              <a:rPr lang="ja-JP" altLang="en-US" dirty="0"/>
              <a:t> </a:t>
            </a:r>
            <a:r>
              <a:rPr lang="en-US" altLang="ja-JP" dirty="0"/>
              <a:t>(</a:t>
            </a:r>
            <a:r>
              <a:rPr lang="ja-JP" altLang="en-US" dirty="0"/>
              <a:t>参照 </a:t>
            </a:r>
            <a:r>
              <a:rPr lang="en-US" altLang="ja-JP" dirty="0"/>
              <a:t>2019-12-15)</a:t>
            </a:r>
            <a:endParaRPr lang="en-US" altLang="ja-JP" dirty="0">
              <a:hlinkClick r:id="rId3"/>
            </a:endParaRPr>
          </a:p>
          <a:p>
            <a:r>
              <a:rPr lang="en-US" altLang="ja-JP" dirty="0">
                <a:hlinkClick r:id="rId3"/>
              </a:rPr>
              <a:t>“</a:t>
            </a:r>
            <a:r>
              <a:rPr lang="ja-JP" altLang="en-US" dirty="0">
                <a:hlinkClick r:id="rId3"/>
              </a:rPr>
              <a:t>日本経済新聞</a:t>
            </a:r>
            <a:r>
              <a:rPr lang="en-US" altLang="ja-JP" dirty="0">
                <a:hlinkClick r:id="rId3"/>
              </a:rPr>
              <a:t>-</a:t>
            </a:r>
            <a:r>
              <a:rPr lang="ja-JP" altLang="en-US" dirty="0">
                <a:hlinkClick r:id="rId3"/>
              </a:rPr>
              <a:t>車の自動運転用、ゼンリンが道路の三次元データを提供</a:t>
            </a:r>
            <a:r>
              <a:rPr lang="en-US" altLang="ja-JP" dirty="0">
                <a:hlinkClick r:id="rId3"/>
              </a:rPr>
              <a:t>”</a:t>
            </a:r>
          </a:p>
          <a:p>
            <a:r>
              <a:rPr lang="en-US" altLang="ja-JP" dirty="0">
                <a:hlinkClick r:id="rId3"/>
              </a:rPr>
              <a:t>https://www.nikkei.com/article/DGXNASFK1202G_S4A210C1000000/</a:t>
            </a:r>
            <a:r>
              <a:rPr lang="ja-JP" altLang="en-US" dirty="0"/>
              <a:t> </a:t>
            </a:r>
            <a:r>
              <a:rPr lang="en-US" altLang="ja-JP" dirty="0"/>
              <a:t>(</a:t>
            </a:r>
            <a:r>
              <a:rPr lang="ja-JP" altLang="en-US" dirty="0"/>
              <a:t>参照 </a:t>
            </a:r>
            <a:r>
              <a:rPr lang="en-US" altLang="ja-JP" dirty="0"/>
              <a:t>2019-12-15)</a:t>
            </a:r>
            <a:endParaRPr lang="en-US" dirty="0"/>
          </a:p>
        </p:txBody>
      </p:sp>
      <p:pic>
        <p:nvPicPr>
          <p:cNvPr id="5" name="図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98124" y="3298370"/>
            <a:ext cx="4315061" cy="2322518"/>
          </a:xfrm>
          <a:prstGeom prst="rect">
            <a:avLst/>
          </a:prstGeom>
        </p:spPr>
      </p:pic>
      <p:sp>
        <p:nvSpPr>
          <p:cNvPr id="6" name="テキスト ボックス 5"/>
          <p:cNvSpPr txBox="1"/>
          <p:nvPr/>
        </p:nvSpPr>
        <p:spPr>
          <a:xfrm>
            <a:off x="3207247" y="5664722"/>
            <a:ext cx="1896813" cy="307777"/>
          </a:xfrm>
          <a:prstGeom prst="rect">
            <a:avLst/>
          </a:prstGeom>
          <a:noFill/>
        </p:spPr>
        <p:txBody>
          <a:bodyPr wrap="square" rtlCol="0">
            <a:spAutoFit/>
          </a:bodyPr>
          <a:lstStyle/>
          <a:p>
            <a:pPr algn="ctr"/>
            <a:r>
              <a:rPr kumimoji="1" lang="ja-JP" altLang="en-US" sz="1400" dirty="0"/>
              <a:t>高精度地図</a:t>
            </a:r>
            <a:endParaRPr kumimoji="1" lang="ja-JP" altLang="en-US" dirty="0"/>
          </a:p>
        </p:txBody>
      </p:sp>
    </p:spTree>
    <p:extLst>
      <p:ext uri="{BB962C8B-B14F-4D97-AF65-F5344CB8AC3E}">
        <p14:creationId xmlns:p14="http://schemas.microsoft.com/office/powerpoint/2010/main" val="34966391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既存手法</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フッター プレースホルダー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2281040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lang="en-US" altLang="ja-JP" dirty="0"/>
              <a:t>Globally and Locally Consistent Image Completion</a:t>
            </a:r>
            <a:br>
              <a:rPr lang="en-US" altLang="ja-JP" dirty="0"/>
            </a:br>
            <a:endParaRPr kumimoji="1" lang="ja-JP" altLang="en-US" dirty="0"/>
          </a:p>
        </p:txBody>
      </p:sp>
      <p:pic>
        <p:nvPicPr>
          <p:cNvPr id="5" name="GLCIC-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8025" y="1828800"/>
            <a:ext cx="7735888" cy="4351338"/>
          </a:xfrm>
        </p:spPr>
      </p:pic>
      <p:sp>
        <p:nvSpPr>
          <p:cNvPr id="4" name="フッター プレースホルダー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938547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GLCIC</a:t>
            </a:r>
            <a:r>
              <a:rPr lang="ja-JP" altLang="en-US" dirty="0"/>
              <a:t>の概要</a:t>
            </a:r>
            <a:endParaRPr kumimoji="1" lang="ja-JP" altLang="en-US" dirty="0"/>
          </a:p>
        </p:txBody>
      </p:sp>
      <p:sp>
        <p:nvSpPr>
          <p:cNvPr id="4" name="フッター プレースホルダー 3"/>
          <p:cNvSpPr>
            <a:spLocks noGrp="1"/>
          </p:cNvSpPr>
          <p:nvPr>
            <p:ph type="ftr" sz="quarter" idx="11"/>
          </p:nvPr>
        </p:nvSpPr>
        <p:spPr/>
        <p:txBody>
          <a:bodyPr/>
          <a:lstStyle/>
          <a:p>
            <a:r>
              <a:rPr lang="en-US" altLang="ja-JP" dirty="0"/>
              <a:t>SATOSHI IIZUKA, EDGAR SIMO-SERRA, HIROSHI ISHIKAWA,</a:t>
            </a:r>
          </a:p>
          <a:p>
            <a:r>
              <a:rPr lang="en-US" altLang="ja-JP" dirty="0"/>
              <a:t>Globally and Locally Consistent Image Completion</a:t>
            </a:r>
            <a:r>
              <a:rPr lang="ja-JP" altLang="en-US" dirty="0"/>
              <a:t>”</a:t>
            </a:r>
            <a:endParaRPr lang="en-US" dirty="0"/>
          </a:p>
        </p:txBody>
      </p:sp>
      <p:sp>
        <p:nvSpPr>
          <p:cNvPr id="6" name="コンテンツ プレースホルダー 5"/>
          <p:cNvSpPr>
            <a:spLocks noGrp="1"/>
          </p:cNvSpPr>
          <p:nvPr>
            <p:ph idx="1"/>
          </p:nvPr>
        </p:nvSpPr>
        <p:spPr/>
        <p:txBody>
          <a:bodyPr/>
          <a:lstStyle/>
          <a:p>
            <a:r>
              <a:rPr kumimoji="1" lang="en-US" altLang="ja-JP" dirty="0"/>
              <a:t>GAN</a:t>
            </a:r>
            <a:r>
              <a:rPr lang="ja-JP" altLang="en-US" dirty="0"/>
              <a:t>の一種</a:t>
            </a:r>
            <a:endParaRPr lang="en-US" altLang="ja-JP" dirty="0"/>
          </a:p>
          <a:p>
            <a:r>
              <a:rPr lang="ja-JP" altLang="en-US" dirty="0"/>
              <a:t>生成側は判定側を欺くように学習し、判定する側は全体を見て自然かとマスク部分が自然かを判定する</a:t>
            </a:r>
            <a:endParaRPr kumimoji="1" lang="ja-JP" altLang="en-US" dirty="0"/>
          </a:p>
        </p:txBody>
      </p:sp>
      <p:pic>
        <p:nvPicPr>
          <p:cNvPr id="7" name="図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859183"/>
            <a:ext cx="9144000" cy="3320955"/>
          </a:xfrm>
          <a:prstGeom prst="rect">
            <a:avLst/>
          </a:prstGeom>
        </p:spPr>
      </p:pic>
    </p:spTree>
    <p:extLst>
      <p:ext uri="{BB962C8B-B14F-4D97-AF65-F5344CB8AC3E}">
        <p14:creationId xmlns:p14="http://schemas.microsoft.com/office/powerpoint/2010/main" val="3671960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角丸四角形 4"/>
          <p:cNvSpPr/>
          <p:nvPr/>
        </p:nvSpPr>
        <p:spPr>
          <a:xfrm>
            <a:off x="438307" y="1691322"/>
            <a:ext cx="8305171" cy="2041848"/>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kumimoji="1" lang="en-US" altLang="ja-JP" dirty="0"/>
              <a:t>GLCIC</a:t>
            </a:r>
            <a:r>
              <a:rPr kumimoji="1" lang="ja-JP" altLang="en-US" dirty="0"/>
              <a:t>の特徴</a:t>
            </a:r>
          </a:p>
        </p:txBody>
      </p:sp>
      <p:sp>
        <p:nvSpPr>
          <p:cNvPr id="3" name="コンテンツ プレースホルダー 2"/>
          <p:cNvSpPr>
            <a:spLocks noGrp="1"/>
          </p:cNvSpPr>
          <p:nvPr>
            <p:ph idx="1"/>
          </p:nvPr>
        </p:nvSpPr>
        <p:spPr>
          <a:xfrm>
            <a:off x="633845" y="1828801"/>
            <a:ext cx="7886700" cy="1564303"/>
          </a:xfrm>
        </p:spPr>
        <p:txBody>
          <a:bodyPr/>
          <a:lstStyle/>
          <a:p>
            <a:r>
              <a:rPr kumimoji="1" lang="ja-JP" altLang="en-US" dirty="0"/>
              <a:t>従来手法では、</a:t>
            </a:r>
            <a:r>
              <a:rPr kumimoji="1" lang="ja-JP" altLang="en-US" dirty="0">
                <a:solidFill>
                  <a:srgbClr val="FF0000"/>
                </a:solidFill>
              </a:rPr>
              <a:t>画像内の他の領域</a:t>
            </a:r>
            <a:r>
              <a:rPr kumimoji="1" lang="ja-JP" altLang="en-US" dirty="0"/>
              <a:t>にあるものしか使えなかったが、今回の手法では新しいものを生成できるように</a:t>
            </a:r>
            <a:endParaRPr kumimoji="1" lang="en-US" altLang="ja-JP" dirty="0"/>
          </a:p>
          <a:p>
            <a:r>
              <a:rPr lang="ja-JP" altLang="en-US" dirty="0">
                <a:solidFill>
                  <a:srgbClr val="FF0000"/>
                </a:solidFill>
              </a:rPr>
              <a:t>拡張畳み込み層</a:t>
            </a:r>
            <a:r>
              <a:rPr lang="ja-JP" altLang="en-US" dirty="0"/>
              <a:t>を使用することによって受容野を広げつつ解像度を落とさないで大域的な整合性を確保できる</a:t>
            </a:r>
            <a:endParaRPr kumimoji="1" lang="ja-JP" altLang="en-US" dirty="0"/>
          </a:p>
        </p:txBody>
      </p:sp>
      <p:sp>
        <p:nvSpPr>
          <p:cNvPr id="4" name="フッター プレースホルダー 3"/>
          <p:cNvSpPr>
            <a:spLocks noGrp="1"/>
          </p:cNvSpPr>
          <p:nvPr>
            <p:ph type="ftr" sz="quarter" idx="11"/>
          </p:nvPr>
        </p:nvSpPr>
        <p:spPr/>
        <p:txBody>
          <a:bodyPr/>
          <a:lstStyle/>
          <a:p>
            <a:endParaRPr lang="en-US" dirty="0"/>
          </a:p>
        </p:txBody>
      </p:sp>
      <p:sp>
        <p:nvSpPr>
          <p:cNvPr id="6" name="角丸四角形 5"/>
          <p:cNvSpPr/>
          <p:nvPr/>
        </p:nvSpPr>
        <p:spPr>
          <a:xfrm>
            <a:off x="438307" y="3801183"/>
            <a:ext cx="8305171" cy="2041848"/>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コンテンツ プレースホルダー 2"/>
          <p:cNvSpPr txBox="1">
            <a:spLocks/>
          </p:cNvSpPr>
          <p:nvPr/>
        </p:nvSpPr>
        <p:spPr>
          <a:xfrm>
            <a:off x="647542" y="4039955"/>
            <a:ext cx="7886700" cy="156430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a:lstStyle>
          <a:p>
            <a:r>
              <a:rPr lang="ja-JP" altLang="en-US" dirty="0"/>
              <a:t>学習に膨大なリソースが必要</a:t>
            </a:r>
            <a:r>
              <a:rPr lang="en-US" altLang="ja-JP" dirty="0"/>
              <a:t>(</a:t>
            </a:r>
            <a:r>
              <a:rPr lang="ja-JP" altLang="en-US" dirty="0"/>
              <a:t>今回の結果だと</a:t>
            </a:r>
            <a:r>
              <a:rPr lang="en-US" altLang="ja-JP" dirty="0"/>
              <a:t>GPU4</a:t>
            </a:r>
            <a:r>
              <a:rPr lang="ja-JP" altLang="en-US" dirty="0"/>
              <a:t>台で</a:t>
            </a:r>
            <a:r>
              <a:rPr lang="en-US" altLang="ja-JP" dirty="0"/>
              <a:t>2</a:t>
            </a:r>
            <a:r>
              <a:rPr lang="ja-JP" altLang="en-US" dirty="0"/>
              <a:t>ヶ月</a:t>
            </a:r>
            <a:r>
              <a:rPr lang="en-US" altLang="ja-JP" dirty="0"/>
              <a:t>)</a:t>
            </a:r>
          </a:p>
        </p:txBody>
      </p:sp>
      <p:sp>
        <p:nvSpPr>
          <p:cNvPr id="8" name="右矢印 7"/>
          <p:cNvSpPr/>
          <p:nvPr/>
        </p:nvSpPr>
        <p:spPr>
          <a:xfrm>
            <a:off x="979814" y="4748662"/>
            <a:ext cx="536549" cy="4383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1620981" y="4506151"/>
            <a:ext cx="5902037" cy="923330"/>
          </a:xfrm>
          <a:prstGeom prst="rect">
            <a:avLst/>
          </a:prstGeom>
          <a:noFill/>
        </p:spPr>
        <p:txBody>
          <a:bodyPr wrap="square" rtlCol="0">
            <a:spAutoFit/>
          </a:bodyPr>
          <a:lstStyle/>
          <a:p>
            <a:r>
              <a:rPr kumimoji="1" lang="ja-JP" altLang="en-US" dirty="0"/>
              <a:t>今回の結果のように大きなデータセットを使って汎用性を上げるのではなく、対象を道路のみに絞ることによって学習を効率化できるのではないか？</a:t>
            </a:r>
          </a:p>
        </p:txBody>
      </p:sp>
    </p:spTree>
    <p:extLst>
      <p:ext uri="{BB962C8B-B14F-4D97-AF65-F5344CB8AC3E}">
        <p14:creationId xmlns:p14="http://schemas.microsoft.com/office/powerpoint/2010/main" val="3051759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GLCIC</a:t>
            </a:r>
            <a:r>
              <a:rPr lang="ja-JP" altLang="en-US" dirty="0"/>
              <a:t>の学習</a:t>
            </a:r>
            <a:endParaRPr kumimoji="1" lang="ja-JP" altLang="en-US" dirty="0"/>
          </a:p>
        </p:txBody>
      </p:sp>
      <p:sp>
        <p:nvSpPr>
          <p:cNvPr id="4" name="フッター プレースホルダー 3"/>
          <p:cNvSpPr>
            <a:spLocks noGrp="1"/>
          </p:cNvSpPr>
          <p:nvPr>
            <p:ph type="ftr" sz="quarter" idx="11"/>
          </p:nvPr>
        </p:nvSpPr>
        <p:spPr/>
        <p:txBody>
          <a:bodyPr/>
          <a:lstStyle/>
          <a:p>
            <a:r>
              <a:rPr lang="en-US" altLang="ja-JP" dirty="0"/>
              <a:t>SATOSHI IIZUKA, EDGAR SIMO-SERRA, HIROSHI ISHIKAWA,</a:t>
            </a:r>
          </a:p>
          <a:p>
            <a:r>
              <a:rPr lang="en-US" altLang="ja-JP" dirty="0"/>
              <a:t>Globally and Locally Consistent Image Completion</a:t>
            </a:r>
            <a:r>
              <a:rPr lang="ja-JP" altLang="en-US" dirty="0"/>
              <a:t>”</a:t>
            </a:r>
            <a:endParaRPr lang="en-US" dirty="0"/>
          </a:p>
        </p:txBody>
      </p:sp>
      <p:pic>
        <p:nvPicPr>
          <p:cNvPr id="7" name="図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86812"/>
            <a:ext cx="9144000" cy="3320955"/>
          </a:xfrm>
          <a:prstGeom prst="rect">
            <a:avLst/>
          </a:prstGeom>
        </p:spPr>
      </p:pic>
      <p:sp>
        <p:nvSpPr>
          <p:cNvPr id="3" name="正方形/長方形 2">
            <a:extLst>
              <a:ext uri="{FF2B5EF4-FFF2-40B4-BE49-F238E27FC236}">
                <a16:creationId xmlns:a16="http://schemas.microsoft.com/office/drawing/2014/main" id="{49B1CA1B-F98D-477A-86E8-4750387DF6B4}"/>
              </a:ext>
            </a:extLst>
          </p:cNvPr>
          <p:cNvSpPr/>
          <p:nvPr/>
        </p:nvSpPr>
        <p:spPr>
          <a:xfrm>
            <a:off x="0" y="1286812"/>
            <a:ext cx="5783580" cy="3113738"/>
          </a:xfrm>
          <a:prstGeom prst="rect">
            <a:avLst/>
          </a:prstGeom>
          <a:solidFill>
            <a:schemeClr val="accent1">
              <a:lumMod val="20000"/>
              <a:lumOff val="8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5C68C544-AE00-4B2E-8938-37F0F426F6CA}"/>
              </a:ext>
            </a:extLst>
          </p:cNvPr>
          <p:cNvSpPr/>
          <p:nvPr/>
        </p:nvSpPr>
        <p:spPr>
          <a:xfrm>
            <a:off x="6412230" y="2377440"/>
            <a:ext cx="2731770" cy="2663190"/>
          </a:xfrm>
          <a:prstGeom prst="rect">
            <a:avLst/>
          </a:prstGeom>
          <a:solidFill>
            <a:srgbClr val="FF0000">
              <a:alpha val="2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F725617B-F80E-4851-A9DD-B327E96B141D}"/>
              </a:ext>
            </a:extLst>
          </p:cNvPr>
          <p:cNvSpPr/>
          <p:nvPr/>
        </p:nvSpPr>
        <p:spPr>
          <a:xfrm>
            <a:off x="0" y="1295496"/>
            <a:ext cx="9144000" cy="3753818"/>
          </a:xfrm>
          <a:prstGeom prst="rect">
            <a:avLst/>
          </a:prstGeom>
          <a:solidFill>
            <a:srgbClr val="7030A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1E3347D2-7CF4-4C46-A758-34B3FA68E523}"/>
              </a:ext>
            </a:extLst>
          </p:cNvPr>
          <p:cNvSpPr txBox="1"/>
          <p:nvPr/>
        </p:nvSpPr>
        <p:spPr>
          <a:xfrm>
            <a:off x="0" y="940066"/>
            <a:ext cx="891540" cy="369332"/>
          </a:xfrm>
          <a:prstGeom prst="rect">
            <a:avLst/>
          </a:prstGeom>
          <a:noFill/>
        </p:spPr>
        <p:txBody>
          <a:bodyPr wrap="square" rtlCol="0">
            <a:spAutoFit/>
          </a:bodyPr>
          <a:lstStyle/>
          <a:p>
            <a:r>
              <a:rPr kumimoji="1" lang="en-US" altLang="ja-JP" dirty="0"/>
              <a:t>stage1</a:t>
            </a:r>
            <a:endParaRPr kumimoji="1" lang="ja-JP" altLang="en-US" dirty="0"/>
          </a:p>
        </p:txBody>
      </p:sp>
      <p:sp>
        <p:nvSpPr>
          <p:cNvPr id="11" name="テキスト ボックス 10">
            <a:extLst>
              <a:ext uri="{FF2B5EF4-FFF2-40B4-BE49-F238E27FC236}">
                <a16:creationId xmlns:a16="http://schemas.microsoft.com/office/drawing/2014/main" id="{295C3E70-AA0D-45C3-8D98-ADD8E83C3AF6}"/>
              </a:ext>
            </a:extLst>
          </p:cNvPr>
          <p:cNvSpPr txBox="1"/>
          <p:nvPr/>
        </p:nvSpPr>
        <p:spPr>
          <a:xfrm>
            <a:off x="6412230" y="2045970"/>
            <a:ext cx="1120140" cy="369332"/>
          </a:xfrm>
          <a:prstGeom prst="rect">
            <a:avLst/>
          </a:prstGeom>
          <a:noFill/>
        </p:spPr>
        <p:txBody>
          <a:bodyPr wrap="square" rtlCol="0">
            <a:spAutoFit/>
          </a:bodyPr>
          <a:lstStyle/>
          <a:p>
            <a:r>
              <a:rPr kumimoji="1" lang="en-US" altLang="ja-JP" dirty="0"/>
              <a:t>stage2</a:t>
            </a:r>
            <a:endParaRPr kumimoji="1" lang="ja-JP" altLang="en-US" dirty="0"/>
          </a:p>
        </p:txBody>
      </p:sp>
      <p:sp>
        <p:nvSpPr>
          <p:cNvPr id="12" name="テキスト ボックス 11">
            <a:extLst>
              <a:ext uri="{FF2B5EF4-FFF2-40B4-BE49-F238E27FC236}">
                <a16:creationId xmlns:a16="http://schemas.microsoft.com/office/drawing/2014/main" id="{0EBB557F-77E5-49CB-845F-1977CE4DD29F}"/>
              </a:ext>
            </a:extLst>
          </p:cNvPr>
          <p:cNvSpPr txBox="1"/>
          <p:nvPr/>
        </p:nvSpPr>
        <p:spPr>
          <a:xfrm>
            <a:off x="8389620" y="940066"/>
            <a:ext cx="1703070" cy="369332"/>
          </a:xfrm>
          <a:prstGeom prst="rect">
            <a:avLst/>
          </a:prstGeom>
          <a:noFill/>
        </p:spPr>
        <p:txBody>
          <a:bodyPr wrap="square" rtlCol="0">
            <a:spAutoFit/>
          </a:bodyPr>
          <a:lstStyle/>
          <a:p>
            <a:r>
              <a:rPr kumimoji="1" lang="en-US" altLang="ja-JP" dirty="0"/>
              <a:t>stage3</a:t>
            </a:r>
            <a:endParaRPr kumimoji="1" lang="ja-JP" altLang="en-US" dirty="0"/>
          </a:p>
        </p:txBody>
      </p:sp>
    </p:spTree>
    <p:extLst>
      <p:ext uri="{BB962C8B-B14F-4D97-AF65-F5344CB8AC3E}">
        <p14:creationId xmlns:p14="http://schemas.microsoft.com/office/powerpoint/2010/main" val="2103559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9" grpId="0" animBg="1"/>
      <p:bldP spid="10" grpId="0"/>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15AE8D-A90D-4DAF-9501-5B222277F18C}"/>
              </a:ext>
            </a:extLst>
          </p:cNvPr>
          <p:cNvSpPr>
            <a:spLocks noGrp="1"/>
          </p:cNvSpPr>
          <p:nvPr>
            <p:ph type="title"/>
          </p:nvPr>
        </p:nvSpPr>
        <p:spPr/>
        <p:txBody>
          <a:bodyPr/>
          <a:lstStyle/>
          <a:p>
            <a:r>
              <a:rPr lang="ja-JP" altLang="en-US" dirty="0"/>
              <a:t>学習結果</a:t>
            </a:r>
            <a:r>
              <a:rPr lang="en-US" altLang="ja-JP" dirty="0"/>
              <a:t>(1)</a:t>
            </a:r>
            <a:endParaRPr kumimoji="1" lang="ja-JP" altLang="en-US" dirty="0"/>
          </a:p>
        </p:txBody>
      </p:sp>
      <p:pic>
        <p:nvPicPr>
          <p:cNvPr id="6" name="コンテンツ プレースホルダー 5">
            <a:extLst>
              <a:ext uri="{FF2B5EF4-FFF2-40B4-BE49-F238E27FC236}">
                <a16:creationId xmlns:a16="http://schemas.microsoft.com/office/drawing/2014/main" id="{A7320945-00BD-4DE5-8905-35F5137EFD77}"/>
              </a:ext>
            </a:extLst>
          </p:cNvPr>
          <p:cNvPicPr>
            <a:picLocks noGrp="1" noChangeAspect="1"/>
          </p:cNvPicPr>
          <p:nvPr>
            <p:ph idx="1"/>
          </p:nvPr>
        </p:nvPicPr>
        <p:blipFill>
          <a:blip r:embed="rId2"/>
          <a:stretch>
            <a:fillRect/>
          </a:stretch>
        </p:blipFill>
        <p:spPr>
          <a:xfrm>
            <a:off x="-1" y="1253331"/>
            <a:ext cx="4552853" cy="3414640"/>
          </a:xfrm>
        </p:spPr>
      </p:pic>
      <p:sp>
        <p:nvSpPr>
          <p:cNvPr id="4" name="フッター プレースホルダー 3">
            <a:extLst>
              <a:ext uri="{FF2B5EF4-FFF2-40B4-BE49-F238E27FC236}">
                <a16:creationId xmlns:a16="http://schemas.microsoft.com/office/drawing/2014/main" id="{81D257B7-B2C8-4FD9-9236-867463AF6A7B}"/>
              </a:ext>
            </a:extLst>
          </p:cNvPr>
          <p:cNvSpPr>
            <a:spLocks noGrp="1"/>
          </p:cNvSpPr>
          <p:nvPr>
            <p:ph type="ftr" sz="quarter" idx="11"/>
          </p:nvPr>
        </p:nvSpPr>
        <p:spPr/>
        <p:txBody>
          <a:bodyPr/>
          <a:lstStyle/>
          <a:p>
            <a:endParaRPr lang="en-US" dirty="0"/>
          </a:p>
        </p:txBody>
      </p:sp>
      <p:pic>
        <p:nvPicPr>
          <p:cNvPr id="8" name="図 7">
            <a:extLst>
              <a:ext uri="{FF2B5EF4-FFF2-40B4-BE49-F238E27FC236}">
                <a16:creationId xmlns:a16="http://schemas.microsoft.com/office/drawing/2014/main" id="{4BA3F364-64B8-49DD-B365-855EFF1458AB}"/>
              </a:ext>
            </a:extLst>
          </p:cNvPr>
          <p:cNvPicPr>
            <a:picLocks noChangeAspect="1"/>
          </p:cNvPicPr>
          <p:nvPr/>
        </p:nvPicPr>
        <p:blipFill>
          <a:blip r:embed="rId3"/>
          <a:stretch>
            <a:fillRect/>
          </a:stretch>
        </p:blipFill>
        <p:spPr>
          <a:xfrm>
            <a:off x="4572000" y="1253331"/>
            <a:ext cx="4572000" cy="3429000"/>
          </a:xfrm>
          <a:prstGeom prst="rect">
            <a:avLst/>
          </a:prstGeom>
        </p:spPr>
      </p:pic>
      <p:sp>
        <p:nvSpPr>
          <p:cNvPr id="9" name="テキスト ボックス 8">
            <a:extLst>
              <a:ext uri="{FF2B5EF4-FFF2-40B4-BE49-F238E27FC236}">
                <a16:creationId xmlns:a16="http://schemas.microsoft.com/office/drawing/2014/main" id="{5916B3F8-E467-4F57-B0E9-376D4C9645F7}"/>
              </a:ext>
            </a:extLst>
          </p:cNvPr>
          <p:cNvSpPr txBox="1"/>
          <p:nvPr/>
        </p:nvSpPr>
        <p:spPr>
          <a:xfrm>
            <a:off x="1333450" y="4682331"/>
            <a:ext cx="1885950" cy="369332"/>
          </a:xfrm>
          <a:prstGeom prst="rect">
            <a:avLst/>
          </a:prstGeom>
          <a:noFill/>
        </p:spPr>
        <p:txBody>
          <a:bodyPr wrap="square" rtlCol="0">
            <a:spAutoFit/>
          </a:bodyPr>
          <a:lstStyle/>
          <a:p>
            <a:pPr algn="ctr"/>
            <a:r>
              <a:rPr kumimoji="1" lang="en-US" altLang="ja-JP" dirty="0"/>
              <a:t>stage1</a:t>
            </a:r>
            <a:endParaRPr kumimoji="1" lang="ja-JP" altLang="en-US" dirty="0"/>
          </a:p>
        </p:txBody>
      </p:sp>
      <p:sp>
        <p:nvSpPr>
          <p:cNvPr id="10" name="テキスト ボックス 9">
            <a:extLst>
              <a:ext uri="{FF2B5EF4-FFF2-40B4-BE49-F238E27FC236}">
                <a16:creationId xmlns:a16="http://schemas.microsoft.com/office/drawing/2014/main" id="{4BC84D8C-8BE2-4197-A74E-061D1910097F}"/>
              </a:ext>
            </a:extLst>
          </p:cNvPr>
          <p:cNvSpPr txBox="1"/>
          <p:nvPr/>
        </p:nvSpPr>
        <p:spPr>
          <a:xfrm>
            <a:off x="6040755" y="4682331"/>
            <a:ext cx="1634490" cy="369332"/>
          </a:xfrm>
          <a:prstGeom prst="rect">
            <a:avLst/>
          </a:prstGeom>
          <a:noFill/>
        </p:spPr>
        <p:txBody>
          <a:bodyPr wrap="square" rtlCol="0">
            <a:spAutoFit/>
          </a:bodyPr>
          <a:lstStyle/>
          <a:p>
            <a:pPr algn="ctr"/>
            <a:r>
              <a:rPr kumimoji="1" lang="en-US" altLang="ja-JP" dirty="0"/>
              <a:t>Stage2</a:t>
            </a:r>
            <a:endParaRPr kumimoji="1" lang="ja-JP" altLang="en-US" dirty="0"/>
          </a:p>
        </p:txBody>
      </p:sp>
    </p:spTree>
    <p:extLst>
      <p:ext uri="{BB962C8B-B14F-4D97-AF65-F5344CB8AC3E}">
        <p14:creationId xmlns:p14="http://schemas.microsoft.com/office/powerpoint/2010/main" val="601437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7F99DD5-E540-4D4C-8A40-A8BD8B1EDF89}"/>
              </a:ext>
            </a:extLst>
          </p:cNvPr>
          <p:cNvSpPr>
            <a:spLocks noGrp="1"/>
          </p:cNvSpPr>
          <p:nvPr>
            <p:ph type="title"/>
          </p:nvPr>
        </p:nvSpPr>
        <p:spPr/>
        <p:txBody>
          <a:bodyPr/>
          <a:lstStyle/>
          <a:p>
            <a:r>
              <a:rPr kumimoji="1" lang="ja-JP" altLang="en-US" dirty="0"/>
              <a:t>学習結果</a:t>
            </a:r>
            <a:r>
              <a:rPr kumimoji="1" lang="en-US" altLang="ja-JP" dirty="0"/>
              <a:t>(2)</a:t>
            </a:r>
            <a:endParaRPr kumimoji="1" lang="ja-JP" altLang="en-US" dirty="0"/>
          </a:p>
        </p:txBody>
      </p:sp>
      <p:pic>
        <p:nvPicPr>
          <p:cNvPr id="6" name="コンテンツ プレースホルダー 5">
            <a:extLst>
              <a:ext uri="{FF2B5EF4-FFF2-40B4-BE49-F238E27FC236}">
                <a16:creationId xmlns:a16="http://schemas.microsoft.com/office/drawing/2014/main" id="{80217C32-7D66-481D-8FB6-05D9E10F2C9F}"/>
              </a:ext>
            </a:extLst>
          </p:cNvPr>
          <p:cNvPicPr>
            <a:picLocks noGrp="1" noChangeAspect="1"/>
          </p:cNvPicPr>
          <p:nvPr>
            <p:ph idx="1"/>
          </p:nvPr>
        </p:nvPicPr>
        <p:blipFill>
          <a:blip r:embed="rId3"/>
          <a:stretch>
            <a:fillRect/>
          </a:stretch>
        </p:blipFill>
        <p:spPr>
          <a:xfrm>
            <a:off x="1671108" y="1253331"/>
            <a:ext cx="5801784" cy="4351338"/>
          </a:xfrm>
        </p:spPr>
      </p:pic>
      <p:sp>
        <p:nvSpPr>
          <p:cNvPr id="4" name="フッター プレースホルダー 3">
            <a:extLst>
              <a:ext uri="{FF2B5EF4-FFF2-40B4-BE49-F238E27FC236}">
                <a16:creationId xmlns:a16="http://schemas.microsoft.com/office/drawing/2014/main" id="{65C05839-4F84-4350-8EF6-EF47FBEA411D}"/>
              </a:ext>
            </a:extLst>
          </p:cNvPr>
          <p:cNvSpPr>
            <a:spLocks noGrp="1"/>
          </p:cNvSpPr>
          <p:nvPr>
            <p:ph type="ftr" sz="quarter" idx="11"/>
          </p:nvPr>
        </p:nvSpPr>
        <p:spPr/>
        <p:txBody>
          <a:bodyPr/>
          <a:lstStyle/>
          <a:p>
            <a:endParaRPr lang="en-US" dirty="0"/>
          </a:p>
        </p:txBody>
      </p:sp>
      <p:sp>
        <p:nvSpPr>
          <p:cNvPr id="7" name="テキスト ボックス 6">
            <a:extLst>
              <a:ext uri="{FF2B5EF4-FFF2-40B4-BE49-F238E27FC236}">
                <a16:creationId xmlns:a16="http://schemas.microsoft.com/office/drawing/2014/main" id="{3BF556DD-2798-4210-9B20-111472E7A207}"/>
              </a:ext>
            </a:extLst>
          </p:cNvPr>
          <p:cNvSpPr txBox="1"/>
          <p:nvPr/>
        </p:nvSpPr>
        <p:spPr>
          <a:xfrm>
            <a:off x="3497580" y="5426512"/>
            <a:ext cx="2148840" cy="369332"/>
          </a:xfrm>
          <a:prstGeom prst="rect">
            <a:avLst/>
          </a:prstGeom>
          <a:noFill/>
        </p:spPr>
        <p:txBody>
          <a:bodyPr wrap="square" rtlCol="0">
            <a:spAutoFit/>
          </a:bodyPr>
          <a:lstStyle/>
          <a:p>
            <a:pPr algn="ctr"/>
            <a:r>
              <a:rPr kumimoji="1" lang="en-US" altLang="ja-JP" dirty="0"/>
              <a:t>stage3</a:t>
            </a:r>
            <a:endParaRPr kumimoji="1" lang="ja-JP" altLang="en-US" dirty="0"/>
          </a:p>
        </p:txBody>
      </p:sp>
    </p:spTree>
    <p:extLst>
      <p:ext uri="{BB962C8B-B14F-4D97-AF65-F5344CB8AC3E}">
        <p14:creationId xmlns:p14="http://schemas.microsoft.com/office/powerpoint/2010/main" val="1079193160"/>
      </p:ext>
    </p:extLst>
  </p:cSld>
  <p:clrMapOvr>
    <a:masterClrMapping/>
  </p:clrMapOvr>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1">
      <a:majorFont>
        <a:latin typeface="Calibri"/>
        <a:ea typeface="メイリオ"/>
        <a:cs typeface=""/>
      </a:majorFont>
      <a:minorFont>
        <a:latin typeface="Calibri"/>
        <a:ea typeface="メイリオ"/>
        <a:cs typeface=""/>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TM02900720[[fn=インテグラル]]</Template>
  <TotalTime>257</TotalTime>
  <Words>602</Words>
  <Application>Microsoft Office PowerPoint</Application>
  <PresentationFormat>画面に合わせる (4:3)</PresentationFormat>
  <Paragraphs>50</Paragraphs>
  <Slides>12</Slides>
  <Notes>2</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12</vt:i4>
      </vt:variant>
    </vt:vector>
  </HeadingPairs>
  <TitlesOfParts>
    <vt:vector size="17" baseType="lpstr">
      <vt:lpstr>メイリオ</vt:lpstr>
      <vt:lpstr>游ゴシック</vt:lpstr>
      <vt:lpstr>Calibri</vt:lpstr>
      <vt:lpstr>Wingdings 2</vt:lpstr>
      <vt:lpstr>HDOfficeLightV0</vt:lpstr>
      <vt:lpstr>深層学習を用いた 一般道路のロバストな車線補完</vt:lpstr>
      <vt:lpstr>背景・目的</vt:lpstr>
      <vt:lpstr>既存手法</vt:lpstr>
      <vt:lpstr>Globally and Locally Consistent Image Completion </vt:lpstr>
      <vt:lpstr>GLCICの概要</vt:lpstr>
      <vt:lpstr>GLCICの特徴</vt:lpstr>
      <vt:lpstr>GLCICの学習</vt:lpstr>
      <vt:lpstr>学習結果(1)</vt:lpstr>
      <vt:lpstr>学習結果(2)</vt:lpstr>
      <vt:lpstr>モデルを使った結果</vt:lpstr>
      <vt:lpstr>モデルを使った結果</vt:lpstr>
      <vt:lpstr>今後の展望</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小松 耀人</dc:creator>
  <cp:lastModifiedBy>Windows ユーザー</cp:lastModifiedBy>
  <cp:revision>18</cp:revision>
  <dcterms:created xsi:type="dcterms:W3CDTF">2019-12-16T06:06:52Z</dcterms:created>
  <dcterms:modified xsi:type="dcterms:W3CDTF">2020-01-28T08:33:12Z</dcterms:modified>
</cp:coreProperties>
</file>

<file path=docProps/thumbnail.jpeg>
</file>